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9"/>
  </p:notesMasterIdLst>
  <p:sldIdLst>
    <p:sldId id="256" r:id="rId5"/>
    <p:sldId id="259" r:id="rId6"/>
    <p:sldId id="260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CFC"/>
    <a:srgbClr val="D5D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4/20/2023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5805F-452B-497C-9BD6-2CDB6902F369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D3F7C6B-C82D-4D42-9929-D6E7E11D9A64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CF4779-62E8-4B21-A5D7-0AFB9DBD4358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F9D3375-5CD0-4576-BF96-ADFF24726FF8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D1F8-971E-4F8C-8737-750C12E93E08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1621-FA30-4D98-85E5-1409E6BEECDC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6F347-1B2F-4097-AEB5-4A26FB45D67A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CC1DEE0-34E5-4E0F-BEC1-4B8835F82CD1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BFACF8-E63D-4673-A128-83547867BB7A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D6AC-4FBA-40BD-BE75-20DB64DA4BAD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3C87-D201-458A-93C0-8EDD9AC92D93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E6829-5A25-485A-91B1-5D6D58BB9F23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5CD-23D0-4DD1-85B1-71F1825FB3EC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5035-C284-496A-B076-BA73A8FA5D8B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B420-1875-490A-8C4B-7AAB939FBE08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en-US" sz="5500" dirty="0"/>
              <a:t>T</a:t>
            </a:r>
            <a:r>
              <a:rPr lang="en-US" sz="5500" dirty="0" smtClean="0"/>
              <a:t>MDB and Chill</a:t>
            </a:r>
            <a:endParaRPr lang="en-US" sz="55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3028" y="821265"/>
            <a:ext cx="3265713" cy="5222117"/>
          </a:xfrm>
        </p:spPr>
        <p:txBody>
          <a:bodyPr anchor="ctr">
            <a:normAutofit/>
          </a:bodyPr>
          <a:lstStyle/>
          <a:p>
            <a:r>
              <a:rPr lang="en-US" sz="2400" dirty="0" smtClean="0"/>
              <a:t>A presentation by</a:t>
            </a:r>
            <a:r>
              <a:rPr lang="en-US" sz="2400" dirty="0" smtClean="0"/>
              <a:t>:</a:t>
            </a:r>
          </a:p>
          <a:p>
            <a:r>
              <a:rPr lang="en-US" sz="1800" dirty="0" smtClean="0"/>
              <a:t>Anumta Khan</a:t>
            </a:r>
          </a:p>
          <a:p>
            <a:r>
              <a:rPr lang="en-US" sz="1800" dirty="0" smtClean="0"/>
              <a:t>Tiara Mardosas</a:t>
            </a:r>
          </a:p>
          <a:p>
            <a:r>
              <a:rPr lang="en-US" sz="1800" dirty="0" smtClean="0"/>
              <a:t>Tejas Sharma</a:t>
            </a:r>
          </a:p>
          <a:p>
            <a:r>
              <a:rPr lang="en-US" sz="1800" dirty="0" smtClean="0"/>
              <a:t>Lan Trinh</a:t>
            </a:r>
            <a:endParaRPr lang="en-US" sz="1800" dirty="0" smtClean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  <p:pic>
        <p:nvPicPr>
          <p:cNvPr id="1026" name="Picture 2" descr="Cinema Chat: Predictions for the College Football Playoffs and the top films  of 2022 | WEMU-F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629" y="231918"/>
            <a:ext cx="4241714" cy="2364634"/>
          </a:xfrm>
          <a:prstGeom prst="rect">
            <a:avLst/>
          </a:prstGeom>
          <a:noFill/>
          <a:effectLst>
            <a:outerShdw blurRad="50800" dist="50800" dir="5400000" algn="ctr" rotWithShape="0">
              <a:srgbClr val="FCFCFC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Movie Database (TMDB) (@themoviedb) / Twitt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8131" y="4339087"/>
            <a:ext cx="2111605" cy="21116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50800" dir="5400000" algn="ctr" rotWithShape="0">
              <a:srgbClr val="D5D5D5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ndependent Film Companies | Getting Started, A24 Films, Annapurn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334" y="699380"/>
            <a:ext cx="2144563" cy="14297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800" b="1" dirty="0" smtClean="0"/>
              <a:t>Focus</a:t>
            </a:r>
            <a:endParaRPr lang="en-CA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400"/>
            <a:ext cx="10820400" cy="4161285"/>
          </a:xfrm>
        </p:spPr>
        <p:txBody>
          <a:bodyPr/>
          <a:lstStyle/>
          <a:p>
            <a:pPr marL="0" indent="0" algn="ctr">
              <a:buNone/>
            </a:pPr>
            <a:r>
              <a:rPr lang="en-CA" dirty="0" smtClean="0"/>
              <a:t>Using data by TMDB, Analysis the following about Movies</a:t>
            </a:r>
            <a:endParaRPr lang="en-CA" dirty="0"/>
          </a:p>
        </p:txBody>
      </p:sp>
      <p:sp>
        <p:nvSpPr>
          <p:cNvPr id="7" name="TextBox 6"/>
          <p:cNvSpPr txBox="1"/>
          <p:nvPr/>
        </p:nvSpPr>
        <p:spPr>
          <a:xfrm>
            <a:off x="190500" y="2396802"/>
            <a:ext cx="159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300" b="1" dirty="0" smtClean="0"/>
              <a:t>Budget</a:t>
            </a:r>
            <a:endParaRPr lang="en-CA" sz="23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806950" y="2614939"/>
            <a:ext cx="159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300" b="1" dirty="0" smtClean="0"/>
              <a:t>Revenue</a:t>
            </a:r>
            <a:endParaRPr lang="en-CA" sz="23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806950" y="9169499"/>
            <a:ext cx="220027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A" sz="2300" b="1" dirty="0" smtClean="0"/>
              <a:t>Release Date</a:t>
            </a:r>
            <a:endParaRPr lang="en-CA" sz="23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610725" y="2952748"/>
            <a:ext cx="2181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300" b="1" dirty="0" smtClean="0"/>
              <a:t>Voter Rating</a:t>
            </a:r>
            <a:endParaRPr lang="en-CA" sz="23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591300" y="4807723"/>
            <a:ext cx="324802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300" b="1" dirty="0" smtClean="0"/>
              <a:t>Production Countries</a:t>
            </a:r>
            <a:endParaRPr lang="en-CA" sz="2300" b="1" dirty="0"/>
          </a:p>
        </p:txBody>
      </p:sp>
      <p:grpSp>
        <p:nvGrpSpPr>
          <p:cNvPr id="12" name="Google Shape;7641;p74"/>
          <p:cNvGrpSpPr/>
          <p:nvPr/>
        </p:nvGrpSpPr>
        <p:grpSpPr>
          <a:xfrm>
            <a:off x="7036592" y="5337372"/>
            <a:ext cx="2357439" cy="1363655"/>
            <a:chOff x="793334" y="1192826"/>
            <a:chExt cx="2665073" cy="1317140"/>
          </a:xfrm>
        </p:grpSpPr>
        <p:sp>
          <p:nvSpPr>
            <p:cNvPr id="13" name="Google Shape;7642;p74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643;p74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644;p74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645;p74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646;p74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647;p74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648;p74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649;p74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650;p74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651;p74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652;p74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653;p74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654;p74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655;p74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56;p74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57;p74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58;p74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659;p74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660;p74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61;p74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662;p74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663;p74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664;p74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665;p74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666;p74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667;p74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668;p74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669;p74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670;p74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671;p74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672;p74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673;p74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674;p74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75;p74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76;p74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77;p74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678;p74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679;p74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680;p74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681;p74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682;p74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683;p74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684;p74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685;p74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686;p74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87;p74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688;p74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89;p74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90;p74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691;p74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692;p74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693;p74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694;p74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695;p74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696;p74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697;p74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698;p74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699;p74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700;p74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701;p74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702;p74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703;p74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704;p74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705;p74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06;p74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707;p74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708;p74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709;p74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710;p74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711;p74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712;p74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713;p74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714;p74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715;p74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716;p74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717;p74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18;p74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19;p74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720;p74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721;p74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722;p74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723;p74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724;p74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725;p74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726;p74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727;p74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728;p74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729;p74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730;p74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731;p74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732;p74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733;p74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734;p74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735;p74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736;p74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737;p74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738;p74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739;p74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7740;p74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7741;p74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7742;p74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743;p74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744;p74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7745;p74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7746;p74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7747;p74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7748;p74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749;p74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750;p74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751;p74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752;p74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753;p74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754;p74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755;p74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7756;p74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757;p74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758;p74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759;p74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760;p74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761;p74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762;p74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763;p74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764;p74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765;p74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766;p74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767;p74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768;p74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769;p74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770;p74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771;p74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772;p74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773;p74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774;p74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775;p74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776;p74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777;p74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778;p74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779;p74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780;p74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781;p74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782;p74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783;p74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784;p74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785;p74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786;p74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787;p74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788;p74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789;p74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790;p74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791;p74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792;p74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793;p74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794;p74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795;p74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796;p74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797;p74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798;p74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799;p74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800;p74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801;p74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802;p74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803;p74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804;p74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805;p74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806;p74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807;p74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808;p74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7809;p74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7810;p74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7811;p74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7812;p74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813;p74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814;p74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815;p74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816;p74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817;p74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818;p74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819;p74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820;p74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821;p74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822;p74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823;p74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824;p74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825;p74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826;p74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827;p74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828;p74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7829;p74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7830;p74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831;p74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832;p74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833;p74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834;p74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835;p74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836;p74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837;p74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838;p74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839;p74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840;p74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841;p74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842;p74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843;p74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844;p74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845;p74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846;p74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847;p74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848;p74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849;p74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850;p74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851;p74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852;p74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853;p74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854;p74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855;p74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856;p74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7857;p74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7858;p74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7859;p74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7860;p74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7861;p74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7862;p74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7863;p74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7864;p74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7865;p74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7866;p74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7867;p74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7868;p74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7869;p74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7870;p74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7871;p74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7872;p74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7873;p74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7874;p74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7875;p74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7876;p74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7877;p74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7878;p74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7879;p74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7880;p74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7881;p74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7882;p74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7883;p74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7884;p74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7885;p74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7886;p74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887;p74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7888;p74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7889;p74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7890;p74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7891;p74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7892;p74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7893;p74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7894;p74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7895;p74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7896;p74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7897;p74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7898;p74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7899;p74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7900;p74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7901;p74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7902;p74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7903;p74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7904;p74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7905;p74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7906;p74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7907;p74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7908;p74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7909;p74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7910;p74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7911;p74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7912;p74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7913;p74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7914;p74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7915;p74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7916;p74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7917;p74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7918;p74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7919;p74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7920;p74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7921;p74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7922;p74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7923;p74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7924;p74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7925;p74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7926;p74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7927;p74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7928;p74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7929;p74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7930;p74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7931;p74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7932;p74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7933;p74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7934;p74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7935;p74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7936;p74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7937;p74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7938;p74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7939;p74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7940;p74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7941;p74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7942;p74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7943;p74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7944;p74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7945;p74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7946;p74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7947;p74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7948;p74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7949;p74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7950;p74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7951;p74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7952;p74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7953;p74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7954;p74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7955;p74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7956;p74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7957;p74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7958;p74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7959;p74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7960;p74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7961;p74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7962;p74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7963;p74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7964;p74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7965;p74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7966;p74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7967;p74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7968;p74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7969;p74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7970;p74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7971;p74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7972;p74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7973;p74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7974;p74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7975;p74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7976;p74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7977;p74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7978;p74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7979;p74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7980;p74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7981;p74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7982;p74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7983;p74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7984;p74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7985;p74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7986;p74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7987;p74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7988;p74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7989;p74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7990;p74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7991;p74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7992;p74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7993;p74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7994;p74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7995;p74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7996;p74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7997;p74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7998;p74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7999;p74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000;p74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001;p74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8002;p74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8003;p74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004;p74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005;p74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006;p74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007;p74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008;p74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009;p74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8010;p74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8011;p74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8012;p74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8013;p74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8014;p74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8015;p74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8016;p74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8017;p74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018;p74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019;p74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020;p74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021;p74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022;p74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023;p74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024;p74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025;p74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026;p74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027;p74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028;p74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029;p74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030;p74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031;p74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032;p74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033;p74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034;p74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035;p74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036;p74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037;p74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038;p74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039;p74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040;p74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041;p74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042;p74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043;p74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044;p74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045;p74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046;p74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047;p74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048;p74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049;p74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050;p74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051;p74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052;p74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053;p74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054;p74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055;p74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056;p74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057;p74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058;p74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059;p74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060;p74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061;p74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062;p74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063;p74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064;p74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065;p74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066;p74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067;p74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068;p74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069;p74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070;p74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071;p74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072;p74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073;p74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074;p74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075;p74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076;p74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077;p74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078;p74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079;p74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080;p74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081;p74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082;p74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083;p74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084;p74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085;p74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086;p74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087;p74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088;p74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089;p74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090;p74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8091;p74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8092;p74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8093;p74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8094;p74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8095;p74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8096;p74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8097;p74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8098;p74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8099;p74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8100;p74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8101;p74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8102;p74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8103;p74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8104;p74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8105;p74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8106;p74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8107;p74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8108;p74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8109;p74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8110;p74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8111;p74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8112;p74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8113;p74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8114;p74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8115;p74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8116;p74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8117;p74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8118;p74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8119;p74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8120;p74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8121;p74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8122;p74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8123;p74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8124;p74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8125;p74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8126;p74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8127;p74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8128;p74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8129;p74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8130;p74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8131;p74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8132;p74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8133;p74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8134;p74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8135;p74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8136;p74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8137;p74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8138;p74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8139;p74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8140;p74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141;p74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142;p74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143;p74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144;p74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145;p74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146;p7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147;p74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148;p74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149;p74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150;p74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151;p74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152;p74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8153;p74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8154;p74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8155;p74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8156;p74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8157;p74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8158;p74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8159;p74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8160;p74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8161;p74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8162;p7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8163;p74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8164;p74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8165;p74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8166;p74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8167;p74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8168;p74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8169;p74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8170;p74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8171;p74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8172;p74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8173;p74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8174;p74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8175;p74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8176;p74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8177;p74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8178;p74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8179;p74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8180;p74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8181;p74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8182;p74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8183;p74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8184;p74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8185;p74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8186;p74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8187;p74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8188;p74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8189;p74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8190;p74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8191;p74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8192;p74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8193;p74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8194;p74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8195;p74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8196;p74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8197;p74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8198;p74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8199;p74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8200;p74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8201;p74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8202;p74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8203;p74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8204;p74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8205;p74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8206;p74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8207;p74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8208;p74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8209;p74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8210;p74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8211;p74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8212;p74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8213;p74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8214;p74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215;p74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216;p74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217;p74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218;p74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219;p74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220;p74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221;p74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222;p74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223;p74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224;p74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8225;p74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8226;p74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8227;p74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8228;p74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8229;p74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8230;p74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8231;p74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8232;p74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8233;p74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8234;p74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8235;p74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8236;p74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8237;p74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8238;p74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8239;p74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8240;p74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8241;p74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8242;p74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8243;p74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8244;p74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8245;p74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8246;p74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8247;p74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8248;p74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8249;p74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8250;p74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8251;p74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8252;p74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8253;p74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8254;p74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8255;p74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8256;p74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8257;p74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8258;p74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8259;p74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8260;p74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8261;p74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8262;p7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8263;p7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8264;p74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8265;p74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8266;p74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8267;p74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8268;p74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8269;p74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8270;p74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8271;p74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8272;p74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8273;p74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8274;p74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8275;p74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8276;p74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8277;p74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8278;p74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8279;p74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8280;p74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8281;p74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8282;p74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8283;p74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8284;p74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8285;p74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8286;p74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8287;p74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8288;p74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8289;p74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8290;p74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8291;p74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8292;p74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8293;p74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8294;p74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8295;p74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8296;p74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8297;p74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8298;p74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8299;p74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8300;p74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8301;p74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8302;p74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8303;p74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8304;p74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8305;p74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8306;p74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307;p74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308;p74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309;p74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310;p74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311;p74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312;p74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313;p74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314;p74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315;p74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316;p74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317;p74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318;p74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319;p74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320;p74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321;p74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322;p74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323;p74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324;p74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325;p74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326;p74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327;p74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328;p74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329;p74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330;p74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331;p74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332;p74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333;p74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334;p74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335;p74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336;p74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337;p74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338;p74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339;p74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340;p74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341;p74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342;p74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343;p74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344;p74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345;p74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346;p74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347;p74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348;p74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349;p74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350;p74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351;p74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352;p74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353;p74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354;p74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355;p74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356;p74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357;p74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358;p74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359;p74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360;p74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361;p74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362;p74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363;p74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364;p74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365;p74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366;p74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367;p74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368;p74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369;p74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370;p74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371;p74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372;p74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373;p74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374;p74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375;p74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376;p74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377;p74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378;p74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379;p74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380;p74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381;p74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382;p74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383;p74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384;p74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385;p74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386;p74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387;p74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388;p74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389;p74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390;p74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391;p74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392;p74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393;p74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394;p74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395;p74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396;p74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397;p74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398;p74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399;p74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400;p74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401;p74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402;p74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403;p74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404;p74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405;p74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406;p74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407;p74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408;p74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409;p74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410;p74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411;p74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412;p74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413;p74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414;p74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415;p74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416;p74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417;p74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418;p74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419;p74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420;p74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421;p74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422;p74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423;p74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424;p74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425;p74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426;p74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427;p74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428;p74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429;p74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430;p74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431;p74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432;p74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433;p74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434;p74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435;p74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436;p74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437;p74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438;p74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439;p74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440;p74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441;p74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442;p74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443;p74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444;p74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445;p74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446;p74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447;p74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448;p74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449;p74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450;p74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451;p74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452;p74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453;p74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454;p74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455;p74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456;p74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457;p74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458;p74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459;p74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460;p74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461;p74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462;p74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463;p74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464;p74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465;p74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466;p74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467;p74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468;p74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69;p74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70;p74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71;p74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72;p74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73;p74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74;p74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75;p74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6;p74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77;p74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78;p74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479;p74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480;p74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481;p74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482;p74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483;p74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484;p74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485;p74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486;p74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487;p74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488;p74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489;p74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490;p74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491;p74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492;p74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493;p74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494;p74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495;p74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496;p74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497;p74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498;p74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499;p74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500;p74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501;p74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502;p74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503;p74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504;p74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505;p74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506;p74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507;p74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508;p74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509;p74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510;p74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511;p74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512;p74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513;p74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514;p74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515;p74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516;p74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517;p74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518;p74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519;p74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520;p74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521;p74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522;p74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523;p74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524;p74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525;p74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526;p74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527;p74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528;p74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529;p74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530;p74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531;p74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532;p74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533;p74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534;p74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535;p74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536;p74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537;p74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538;p74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539;p74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540;p74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541;p74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542;p74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543;p74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544;p74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545;p74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546;p74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547;p74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548;p74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549;p74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550;p74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551;p74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552;p74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553;p74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554;p74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555;p74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556;p74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557;p74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558;p74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559;p74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560;p74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561;p74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562;p74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563;p74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564;p74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565;p74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566;p74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567;p74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568;p74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569;p74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570;p74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571;p74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572;p74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573;p74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574;p74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575;p74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576;p74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577;p74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578;p74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579;p74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580;p74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581;p74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582;p74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583;p74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584;p74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585;p74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586;p74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587;p74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588;p74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589;p74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590;p74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591;p74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592;p74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593;p74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594;p74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595;p74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596;p74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597;p74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598;p74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599;p74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600;p74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601;p74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602;p74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603;p74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604;p74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605;p74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606;p74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607;p74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608;p74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609;p74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610;p74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611;p74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612;p74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613;p74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614;p74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615;p74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616;p74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617;p74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618;p74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619;p74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620;p74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621;p74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622;p74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623;p74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624;p74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625;p74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626;p74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627;p74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628;p74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629;p74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630;p74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631;p74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632;p74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633;p74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634;p74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635;p74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636;p74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637;p74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638;p74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639;p74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640;p74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641;p74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642;p74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643;p74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644;p74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645;p74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646;p74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647;p74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648;p74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649;p74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650;p74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651;p74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652;p74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653;p74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654;p74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655;p74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656;p74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657;p74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658;p74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659;p74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660;p74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661;p74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662;p74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663;p74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664;p74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665;p74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666;p74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667;p74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668;p74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669;p74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670;p74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671;p74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672;p74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673;p74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674;p74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675;p74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676;p74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677;p74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678;p74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679;p74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680;p74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681;p74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682;p74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683;p74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684;p74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685;p74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686;p74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687;p74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688;p74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689;p74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690;p74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691;p74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692;p74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693;p74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694;p74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695;p74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696;p74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697;p74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698;p74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699;p74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700;p74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701;p74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702;p74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703;p74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704;p74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705;p74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706;p74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707;p74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708;p74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709;p74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710;p74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8711;p74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8712;p74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8713;p74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8714;p74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8715;p74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8716;p74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8717;p74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8718;p74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8719;p74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8720;p74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8721;p74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8722;p74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8723;p74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8724;p74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8725;p74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8726;p74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8727;p74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8728;p74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8729;p74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8730;p74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8731;p74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8732;p74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8733;p74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8734;p74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8735;p7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8736;p74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8737;p74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8738;p7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8739;p74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8740;p74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8741;p74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8742;p74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8743;p74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8744;p74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8745;p74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8746;p74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8747;p74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8748;p74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8749;p74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8750;p74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8751;p74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8752;p74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8753;p74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8754;p74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8755;p74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8756;p74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8757;p74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8758;p74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8759;p74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8760;p74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8761;p74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8762;p74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8763;p74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8764;p74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8765;p74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8766;p74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8767;p74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8768;p74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8769;p74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8770;p74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8771;p74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8772;p74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8773;p74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8774;p74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8775;p74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8776;p74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8777;p74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8778;p74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8779;p74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8780;p74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8781;p74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8782;p74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8783;p74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8784;p74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8785;p74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8786;p74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8787;p74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8788;p74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8789;p74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8790;p74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8791;p74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8792;p74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8793;p74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8794;p74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8795;p74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8796;p74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8797;p74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8798;p74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8799;p74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8800;p74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8801;p74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8802;p74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8803;p74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8804;p74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8805;p74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8806;p74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8807;p74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8808;p74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8809;p74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8810;p74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8811;p74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8812;p74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8813;p74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8814;p74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8815;p74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8816;p74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8817;p74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8818;p74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8819;p74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8820;p74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8821;p74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8822;p74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8823;p74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8824;p74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8825;p74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8826;p74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8827;p74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8828;p74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8829;p74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8830;p74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8831;p74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8832;p74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8833;p74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8834;p74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8835;p74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8836;p74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8837;p74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8838;p74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8839;p74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8840;p74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8841;p74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8842;p74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8843;p74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8844;p74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8845;p74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8846;p74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8847;p74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8848;p74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8849;p74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8850;p74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8851;p74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8852;p74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8853;p74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8854;p74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8855;p74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8856;p74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8857;p74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8858;p74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8859;p74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8860;p74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8861;p74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8862;p74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8863;p74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8864;p74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8865;p74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8866;p74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8867;p74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8868;p74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8869;p74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8870;p74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8871;p74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8872;p74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8873;p74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8874;p74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8875;p74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8876;p74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8877;p74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8878;p74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8879;p74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8880;p74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8881;p74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8882;p74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8883;p74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8884;p74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8885;p74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8886;p74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8887;p74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8888;p74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8889;p74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8890;p74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8891;p74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8892;p74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8893;p74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8894;p74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8895;p74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8896;p74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8897;p74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8898;p74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8899;p74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8900;p74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8901;p74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8902;p74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8903;p74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8904;p74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8905;p74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8906;p74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8907;p74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8908;p74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8909;p74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8910;p74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8911;p74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8912;p74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8913;p74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8914;p74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8915;p74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8916;p74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8917;p74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8918;p74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8919;p74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8920;p74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8921;p74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8922;p74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8923;p74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8924;p74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8925;p74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8926;p74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8927;p74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8928;p74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8929;p74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8930;p74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8931;p74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8932;p74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8933;p74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8934;p74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8935;p74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8936;p74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8937;p74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8938;p74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8939;p74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8940;p74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8941;p74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8942;p74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8943;p74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8944;p74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8945;p74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8946;p74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8947;p74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8948;p74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8949;p74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8950;p74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8951;p74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8952;p74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8953;p74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8954;p74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8955;p74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8956;p74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8957;p74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8958;p74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8959;p74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8960;p74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8961;p74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8962;p74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8963;p74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8964;p74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8965;p74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8966;p74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8967;p74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8968;p74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8969;p74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8970;p74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8971;p74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8972;p74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8973;p74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8974;p74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8975;p74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8976;p74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8977;p74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8978;p74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8979;p74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8980;p74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8981;p74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8982;p74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8983;p74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8984;p74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8985;p74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8986;p74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8987;p74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8988;p74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8989;p74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8990;p74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8991;p74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8992;p74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8993;p74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8994;p74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8995;p74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8996;p74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8997;p74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8998;p74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8999;p74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9000;p74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9001;p74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9002;p74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9003;p74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9004;p74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9005;p74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9006;p74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9007;p74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9008;p74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9009;p74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9010;p74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9011;p74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9012;p74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9013;p74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9014;p74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9015;p74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9016;p74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9017;p74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9018;p74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9019;p74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9020;p74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9021;p74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9022;p74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9023;p74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9024;p74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9025;p74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9026;p74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9027;p74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9028;p74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9029;p74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9030;p74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9031;p74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9032;p74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9033;p74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9034;p74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9035;p74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9036;p74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9037;p74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9038;p74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9039;p74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9040;p74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9041;p74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9042;p74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9043;p74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9044;p74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9045;p74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9046;p74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9047;p74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9048;p74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9049;p74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9050;p74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9051;p74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9052;p74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9053;p74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9054;p74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9055;p74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9056;p74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9057;p74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9058;p74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9059;p74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9060;p74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9061;p74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9062;p74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9063;p74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9064;p74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9065;p74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9066;p74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9067;p74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9068;p74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9069;p74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9070;p74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9071;p74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9072;p74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9073;p74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9074;p74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9075;p74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9076;p74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9077;p74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9078;p74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9079;p74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9080;p74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9081;p74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9082;p74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9083;p74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9084;p74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9085;p74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9086;p74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9087;p74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9088;p74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9089;p74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9090;p74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9091;p74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9092;p74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9093;p74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9094;p74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9095;p74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9096;p74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9097;p74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9098;p74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9099;p74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9100;p74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9101;p74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9102;p74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9103;p74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9104;p74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9105;p74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9106;p74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9107;p74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9108;p74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9109;p74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9110;p74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9111;p74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9112;p74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9113;p74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9114;p74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9115;p74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9116;p74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9117;p74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9118;p74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9119;p74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9120;p74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9121;p74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9122;p74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9123;p74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9124;p74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9125;p74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9126;p74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9127;p74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9128;p74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9129;p74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9130;p74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9131;p74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9132;p74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9133;p74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9134;p74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9135;p74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9136;p74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9137;p74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9138;p74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9139;p74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9140;p74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9141;p74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9142;p74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9143;p74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9144;p74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9145;p74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9146;p74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9147;p74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9148;p74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9149;p74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9150;p74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9151;p74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9152;p74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9153;p74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9154;p74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9155;p74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9156;p74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9157;p74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9158;p74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9159;p74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9160;p74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9161;p74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9162;p74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9163;p74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9164;p74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9165;p74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9166;p74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9167;p74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9168;p74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9169;p74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9170;p74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9171;p74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9172;p74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9173;p74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9174;p74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9175;p74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9176;p74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9177;p74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9178;p74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9179;p74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9180;p74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9181;p74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9182;p74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9183;p74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9184;p74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9185;p74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9186;p74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9187;p74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9188;p74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9189;p74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9190;p74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9191;p74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9192;p74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9193;p74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9194;p74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9195;p74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9196;p74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9197;p74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9198;p74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9199;p74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9200;p74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9201;p74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9202;p74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9203;p74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9204;p74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9205;p74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9206;p74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9207;p74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9208;p74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9209;p74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9210;p74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9211;p74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9212;p74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9213;p74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9214;p74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9215;p74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9216;p74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9217;p74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9218;p74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9219;p74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9220;p74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9221;p74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9222;p74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9223;p74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9224;p74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9225;p74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9226;p74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9227;p74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9228;p74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9229;p74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9230;p74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9231;p74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9232;p74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9233;p74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9234;p74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9235;p74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9236;p74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9237;p74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9238;p74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9239;p74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9240;p74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9241;p74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9242;p74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9243;p74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9244;p74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9245;p74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9246;p74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9247;p74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9248;p74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9249;p74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9250;p74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9251;p74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9252;p74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9253;p74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9254;p74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9255;p74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9256;p74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9257;p74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9258;p74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9259;p74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9260;p74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9261;p74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9262;p74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9263;p74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9264;p74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9265;p74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9266;p74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9267;p74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9268;p74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9269;p74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9270;p74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9271;p74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9272;p74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9273;p74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9274;p74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9275;p74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9276;p74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9277;p74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9278;p74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9279;p74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9280;p74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9281;p74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9282;p74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9283;p74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9284;p74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9285;p74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9286;p74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9287;p74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9288;p74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9289;p74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9290;p74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9291;p74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9292;p74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9293;p74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9294;p74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9295;p74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9296;p74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9297;p74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9298;p74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9299;p74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9300;p74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9301;p74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9302;p74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9303;p74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9304;p74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9305;p74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9306;p74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9307;p74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9308;p74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9309;p74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9310;p74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9311;p74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9312;p74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9313;p74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9314;p74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9315;p74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9316;p74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9317;p74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9318;p74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9319;p74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9320;p74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9321;p74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9322;p74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9323;p74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9324;p74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9325;p74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9326;p74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9327;p74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9328;p74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9329;p74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9330;p74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9331;p74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9332;p74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9333;p74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9334;p74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9335;p74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9336;p74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9337;p74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9338;p74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9339;p74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9340;p74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9341;p74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9342;p74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9343;p74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9344;p74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9345;p74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9346;p74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9347;p74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9348;p74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9349;p74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9350;p74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9351;p74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9352;p74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9353;p74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9354;p74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9355;p74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9356;p7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9357;p74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9358;p74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9359;p74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9360;p74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9361;p74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9362;p74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9363;p74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9364;p7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9365;p74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9366;p74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9367;p74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9368;p74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9369;p74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9370;p74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9371;p74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9372;p74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9373;p74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9374;p74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9375;p74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9376;p74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9377;p74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9378;p74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9379;p74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9380;p74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9381;p74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9382;p74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9383;p74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9384;p74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9385;p74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9386;p74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9387;p74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9388;p74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9389;p74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9390;p74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9391;p74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9392;p74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9393;p74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9394;p74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9395;p74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9396;p74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9397;p74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9398;p74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9399;p74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9400;p74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9401;p74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9402;p74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9403;p74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9404;p74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9405;p74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9406;p74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9407;p74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9408;p74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9409;p74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9410;p74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9411;p74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9412;p74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9413;p74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9414;p74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9415;p74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9416;p74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9417;p74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9418;p74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9419;p74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9420;p74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9421;p74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9422;p74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9423;p74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9424;p74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9425;p74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9426;p74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9427;p74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9428;p74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9429;p74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9430;p74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9431;p74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9432;p74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9433;p74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9434;p74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9435;p74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9436;p74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9437;p74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9438;p74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9439;p74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9440;p74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9441;p74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9442;p74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9443;p74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9444;p74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9445;p74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9446;p74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9447;p74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9448;p74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9449;p74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9450;p74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9451;p74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9452;p74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9453;p74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9454;p74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9455;p74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9456;p74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9457;p74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9458;p74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9459;p74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9460;p74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9461;p74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9462;p74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9463;p74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9464;p74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9465;p74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9466;p74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9467;p74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9468;p74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9469;p74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9470;p74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9471;p74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9472;p74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9473;p74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9474;p74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9475;p74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9476;p74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9477;p74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9478;p74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9479;p74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9480;p74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9481;p74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9482;p74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9483;p74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9484;p74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9485;p74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9486;p74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9487;p74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9488;p74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9489;p74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9490;p74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9491;p74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9492;p74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9493;p74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9494;p74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9495;p74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9496;p74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9497;p74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9498;p74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9499;p74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9500;p74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9501;p74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9502;p74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9503;p74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9504;p74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9505;p74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9506;p74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9507;p74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9508;p74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9509;p74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9510;p74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9511;p74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9512;p74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9513;p74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9514;p74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9515;p74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9516;p74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9517;p74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9518;p74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9519;p74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9520;p74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9521;p74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9522;p74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9523;p74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9524;p74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9525;p74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9526;p74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9527;p74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9528;p74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9529;p74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9530;p74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9531;p74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9532;p74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9533;p74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9534;p74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9535;p74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9536;p74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9537;p74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9538;p74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9539;p74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9540;p74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9541;p74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9542;p74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9543;p74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9544;p74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9545;p74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9546;p74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9547;p74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9548;p74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9549;p74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9550;p74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9551;p74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9552;p74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9553;p74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9554;p74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9555;p74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9556;p74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9557;p74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9558;p74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9559;p74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9560;p74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9561;p74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9562;p74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9563;p74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9564;p74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9565;p74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9566;p74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9567;p74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9568;p74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9569;p74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9570;p74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9571;p74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9572;p74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9573;p74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9574;p74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9575;p74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9576;p74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9577;p74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9578;p74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9579;p74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9580;p74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9581;p74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9582;p74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9583;p74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9584;p74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9585;p74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9586;p74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9587;p74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9588;p74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9589;p74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9590;p74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9591;p74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9592;p74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9593;p74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9594;p74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9595;p74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9596;p74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9597;p74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9598;p74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9599;p74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9600;p74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9601;p74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9602;p74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9603;p74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9604;p74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9605;p74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9606;p74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9607;p74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9608;p74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9609;p74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9610;p74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9611;p74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9612;p74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9613;p74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9614;p74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9615;p74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9616;p74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9617;p74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9618;p74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9619;p74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9620;p74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9621;p74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9622;p74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9623;p74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9624;p74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9625;p74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9626;p74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9627;p74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9628;p74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9629;p74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9630;p74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9631;p74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9632;p74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9633;p74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9634;p74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9635;p74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9636;p74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9637;p74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9638;p74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9639;p74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9640;p74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9641;p74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9642;p74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9643;p74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9644;p74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9645;p74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9646;p74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9647;p74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9648;p74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9649;p74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9650;p74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9651;p74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9652;p74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9653;p74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9654;p74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9655;p74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9656;p74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9657;p74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9658;p74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9659;p74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9660;p74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9661;p74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9662;p74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9663;p74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9664;p74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9665;p74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9666;p74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9667;p74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9668;p74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9669;p74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9670;p74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9671;p74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9672;p74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9673;p74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9674;p74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9675;p74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9676;p74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9677;p74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9678;p74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9679;p74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9680;p74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9681;p74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9682;p74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9683;p74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9684;p74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9685;p74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9686;p74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9687;p74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9688;p74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9689;p74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9690;p74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9691;p74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9692;p74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9693;p74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9694;p74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9695;p74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9696;p74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9697;p74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9698;p74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9699;p74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9700;p74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9701;p74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9702;p74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9703;p74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9704;p74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9705;p74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9706;p74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9707;p74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9708;p74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9709;p74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9710;p74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9711;p74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9712;p74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9713;p74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9714;p74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9715;p74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9716;p74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9717;p74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9718;p74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9719;p74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9720;p74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9721;p74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9722;p74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9723;p74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9724;p74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9725;p74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9726;p74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9727;p74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9728;p74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9729;p74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9730;p74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9731;p74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9732;p74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9733;p74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9734;p74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9735;p74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9736;p74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9737;p74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9738;p74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9739;p74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9740;p74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9741;p74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9742;p74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9743;p74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9744;p74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9745;p74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9746;p74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9747;p74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9748;p74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9749;p74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9750;p74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9751;p74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9752;p74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9753;p74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9754;p74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9755;p74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9756;p74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9757;p74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9758;p74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9759;p74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9760;p74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9761;p74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9762;p74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9763;p74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9764;p74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9765;p74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9766;p74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9767;p74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9768;p74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9769;p74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9770;p74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9771;p74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9772;p74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9773;p74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9774;p74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9775;p74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9776;p74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9777;p74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9778;p74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9779;p74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9780;p74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9781;p74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9782;p74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9783;p74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9784;p74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9785;p74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9786;p74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9787;p74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9788;p74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9789;p74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9790;p74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9791;p74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9792;p74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9793;p74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9794;p74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9795;p74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9796;p74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9797;p74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9798;p74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9799;p74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9800;p74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9801;p74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9802;p74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9803;p74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9804;p74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9805;p74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9806;p74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9807;p74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9808;p74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9809;p74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9810;p74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9811;p74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9812;p74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9813;p74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9814;p74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9815;p74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9816;p74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9817;p74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9818;p74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9819;p74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9820;p74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9821;p74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9822;p74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9823;p74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9824;p74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9825;p74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9826;p74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9827;p74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9828;p74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9829;p74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9830;p74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9831;p74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9832;p74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9833;p74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9834;p74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9835;p74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9836;p74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9837;p74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9838;p74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9839;p74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9840;p74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9841;p74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9842;p74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9843;p74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9844;p74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9845;p74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9846;p74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9847;p74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9848;p74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9849;p74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9850;p74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9851;p74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9852;p74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9853;p74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9854;p74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9855;p74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9856;p74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9857;p74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9858;p74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9859;p74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9860;p74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9861;p74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9862;p74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9863;p74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9864;p74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9865;p74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9866;p74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9867;p74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9868;p74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9869;p74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9870;p74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9871;p74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9872;p74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9873;p74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9874;p74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9875;p74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9876;p74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9877;p74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9878;p74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9879;p74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9880;p74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9881;p74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9882;p74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9883;p74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9884;p74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9885;p74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9886;p74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9887;p74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9888;p74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9889;p74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9890;p74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9891;p74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9892;p74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9893;p74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9894;p74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9895;p74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9896;p74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9897;p74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9898;p74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9899;p74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9900;p74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9901;p74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9902;p74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9903;p74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9904;p74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9905;p74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9906;p74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9907;p74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9908;p74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9909;p74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9910;p74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9911;p74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9912;p74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9913;p74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9914;p74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9915;p74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9916;p74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9917;p74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9918;p74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9919;p74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9920;p74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9921;p74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9922;p74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9923;p74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9924;p74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9925;p74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9926;p74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9927;p74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9928;p74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9929;p74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9930;p74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9931;p74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9932;p74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9933;p74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9934;p74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9935;p74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9936;p74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9937;p74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9938;p74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9939;p74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9940;p74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9941;p74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9942;p74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9943;p74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9944;p74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9945;p74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9946;p74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9947;p74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9948;p74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9949;p74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9950;p74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9951;p74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9952;p74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9953;p74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9954;p74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9955;p74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9956;p74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9957;p74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9958;p74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9959;p74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9960;p74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9961;p74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9962;p74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9963;p74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9964;p74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9965;p74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9966;p74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9967;p74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9968;p74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9969;p74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9970;p74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9971;p74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9972;p74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9973;p74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9974;p74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9975;p74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9976;p74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9977;p74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9978;p74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9979;p74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9980;p74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9981;p74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9982;p74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9983;p74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9984;p74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9985;p74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9986;p74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9987;p74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9988;p74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9989;p74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9990;p74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9991;p74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9992;p74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9993;p74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9994;p74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9995;p74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9996;p74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9997;p74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9998;p74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9999;p74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10000;p74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10001;p74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10002;p74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10003;p74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10004;p74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10005;p74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10006;p74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10007;p74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10008;p74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10009;p74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10010;p74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10011;p74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10012;p74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10013;p74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10014;p74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10015;p74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10016;p74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10017;p74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10018;p74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10019;p74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10020;p74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10021;p74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10022;p74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10023;p74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10024;p74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10025;p74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10026;p74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10027;p74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10028;p74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10029;p74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10030;p74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10031;p74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10032;p74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10033;p74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10034;p74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10035;p74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10036;p74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10037;p74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10038;p74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10039;p74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10040;p74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10041;p74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10042;p74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10043;p74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10044;p74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10045;p74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10046;p74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10047;p74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10048;p74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10049;p74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10050;p74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10051;p74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10052;p74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10053;p74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10054;p74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10055;p74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10056;p74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10057;p74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10058;p74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10059;p74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10060;p74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10061;p74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10062;p74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10063;p74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10064;p74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10065;p74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10066;p74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10067;p74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10068;p74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10069;p74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10070;p74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10071;p74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10072;p74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10073;p74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10074;p74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10075;p74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10076;p74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10077;p74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10078;p74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10079;p74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10080;p74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10081;p74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10082;p74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10083;p74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10084;p74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10085;p74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10086;p74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10087;p74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10088;p74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10089;p74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10090;p74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10091;p74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10092;p74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10093;p74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10094;p74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10095;p74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10096;p74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10097;p74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10098;p74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10099;p74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10100;p74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10101;p74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10102;p74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10103;p74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10104;p74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10105;p74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10106;p74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10107;p74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10108;p74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10109;p74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10110;p74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10111;p74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10112;p74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10113;p74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10114;p74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10115;p74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10116;p74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10117;p74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10118;p74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10119;p74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10120;p74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10121;p74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10122;p74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10123;p74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10124;p74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10125;p74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10126;p74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10127;p74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10128;p74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10129;p74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10130;p74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10131;p74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10132;p74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10133;p74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10134;p74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10135;p74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10136;p74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10137;p74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10138;p74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10139;p74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10140;p74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10141;p74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10142;p74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10143;p74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10144;p74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10145;p74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10146;p74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10147;p74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10148;p74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10149;p74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10150;p74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10151;p74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10152;p74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10153;p74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10154;p74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10155;p74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10156;p74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10157;p74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10158;p74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10159;p74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10160;p74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10161;p74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10162;p74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10163;p74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10164;p74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10165;p74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10166;p74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10167;p74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10168;p74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10169;p74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10170;p74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10171;p74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10172;p74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10173;p74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10174;p74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10175;p74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10176;p74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10177;p74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10178;p74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10179;p74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10180;p74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10181;p74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10182;p74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10183;p74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10184;p74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10185;p74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10186;p74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10187;p74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10188;p74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10189;p74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10190;p74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10191;p74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10192;p74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10193;p74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10194;p74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10195;p74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10196;p74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10197;p74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10198;p74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10199;p74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10200;p74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10201;p74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10202;p74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10203;p74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10204;p74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10205;p74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10206;p74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10207;p74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10208;p74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10209;p74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10210;p74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10211;p74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10212;p74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10213;p74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10214;p74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10215;p74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10216;p74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10217;p74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10218;p74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10219;p74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10220;p74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10221;p74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10222;p74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10223;p74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10224;p74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10225;p74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10226;p74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10227;p74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10228;p74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10229;p74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10230;p74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10231;p74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10232;p74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10233;p74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10234;p74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10235;p74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10236;p74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10237;p74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10238;p74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10239;p74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10240;p74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10241;p74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10242;p74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10243;p74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10244;p74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10245;p74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10246;p74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10247;p74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10248;p74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10249;p74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10250;p74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10251;p74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10252;p74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10253;p74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10254;p74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10255;p74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10256;p74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10257;p74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10258;p74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10259;p74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10260;p74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10261;p74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10262;p74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10263;p74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10264;p74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10265;p74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10266;p74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10267;p74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10268;p74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10269;p74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10270;p74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10271;p74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10272;p74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10273;p74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10274;p74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10275;p74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10276;p74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10277;p74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10278;p74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10279;p74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10280;p74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10281;p74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10282;p74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10283;p74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10284;p74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10285;p74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10286;p74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10287;p74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10288;p74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10289;p74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10290;p74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10291;p74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10292;p74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10293;p74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10294;p74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10295;p74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10296;p74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10297;p74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10298;p74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10299;p74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10300;p74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10301;p74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10302;p74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10303;p74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10304;p74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10305;p74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10306;p74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10307;p74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10308;p74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10309;p74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10310;p74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10311;p74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10312;p74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10313;p74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10314;p74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10315;p74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10316;p74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10317;p74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10318;p74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10319;p74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10320;p74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10321;p74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10322;p74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10323;p74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10324;p74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10325;p74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10326;p74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10327;p74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10328;p74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10329;p74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10330;p74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10331;p74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10332;p74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10333;p74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10334;p74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10335;p74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10336;p74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10337;p74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10338;p74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10339;p74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10340;p74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10341;p74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10342;p74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10343;p74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10344;p74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10345;p74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10346;p74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10347;p74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10348;p74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10349;p74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10350;p74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10351;p74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10352;p74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10353;p74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10354;p74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10355;p74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10356;p74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10357;p74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10358;p74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10359;p74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10360;p74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10361;p74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10362;p74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10363;p74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10364;p74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10365;p74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10366;p74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10367;p74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10368;p74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10369;p74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10370;p74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10371;p74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10372;p74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10373;p74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10374;p74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10375;p74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10376;p74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10377;p74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10378;p74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10379;p74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10380;p74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10381;p74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10382;p74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10383;p74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10384;p74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10385;p74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10386;p74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10387;p74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10388;p74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10389;p74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10390;p74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10391;p74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10392;p74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10393;p74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10394;p74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10395;p74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10396;p74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10397;p74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10398;p74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10399;p74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10400;p74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10401;p74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10402;p74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10403;p74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10404;p74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10405;p74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10406;p74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10407;p74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10408;p74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10409;p74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10410;p74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10411;p74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10412;p74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10413;p74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10414;p74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10415;p74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10416;p74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10417;p74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10418;p74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10419;p74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10420;p74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10421;p74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10422;p74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10423;p74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10424;p74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10425;p74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10426;p74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10427;p74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10428;p74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10429;p74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10430;p74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10431;p74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10432;p74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10433;p74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10434;p74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10435;p74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10436;p74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10437;p74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10438;p74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10439;p74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10440;p74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10441;p74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10442;p74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10443;p74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10444;p74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10445;p74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10446;p74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10447;p74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10448;p74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10449;p74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10450;p74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10451;p74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10452;p74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10453;p74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10454;p74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10455;p74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10456;p74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10457;p74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10458;p74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10459;p74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10460;p74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10461;p74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10462;p74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10463;p74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10464;p74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10465;p74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10466;p74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10467;p74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10468;p74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10469;p74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10470;p74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10471;p74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10472;p74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10473;p74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10474;p74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10475;p74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10476;p74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10477;p74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10478;p74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10479;p74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10480;p74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10481;p74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10482;p74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10483;p74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10484;p74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10485;p74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10486;p74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10487;p74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10488;p74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10489;p74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10490;p74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10491;p74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10492;p74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10493;p74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10494;p74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10495;p74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10496;p74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10497;p74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10498;p74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10499;p74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10500;p74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10501;p74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10502;p74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10503;p74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10504;p74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10505;p74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10506;p74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10507;p74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10508;p74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10509;p74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10510;p74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10511;p74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10512;p74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10513;p74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10514;p74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10515;p74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10516;p74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10517;p74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10518;p74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10519;p74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10520;p74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10521;p74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10522;p74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10523;p74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10524;p74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10525;p74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10526;p74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10527;p74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10528;p74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10529;p74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10530;p74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10531;p74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10532;p74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10533;p74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10534;p74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10535;p74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10536;p74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10537;p74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10538;p74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10539;p74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10540;p74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10541;p74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10542;p74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10543;p74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10544;p74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10545;p74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10546;p74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10547;p74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10548;p74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10549;p74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10550;p74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10551;p74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10552;p74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10553;p74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10554;p74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10555;p74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10556;p74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10557;p74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10558;p74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10559;p74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10560;p74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10561;p74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10562;p74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10563;p74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10564;p74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10565;p74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10566;p74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10567;p74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10568;p74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10569;p74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10570;p74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10571;p74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10572;p74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10573;p74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10574;p74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10575;p74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10576;p74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10577;p74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10578;p74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10579;p74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10580;p74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10581;p74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10582;p74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10583;p74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10584;p74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10585;p74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10586;p74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10587;p74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10588;p74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10589;p74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10590;p74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10591;p74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10592;p74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10593;p74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10594;p74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10595;p74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10596;p74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10597;p74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10598;p74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10599;p74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10600;p74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10601;p74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10602;p74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10603;p74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10604;p74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10605;p74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10606;p74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10607;p74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10608;p74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10609;p74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10610;p74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10611;p74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10612;p74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10613;p74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10614;p74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10615;p74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10616;p74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10617;p74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10618;p74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10619;p74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10620;p74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10621;p74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10622;p74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10623;p74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10624;p74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10625;p74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10626;p74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10627;p74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10628;p74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10629;p74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10630;p74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10631;p74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10632;p74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10633;p74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10634;p74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10635;p74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10636;p74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10637;p74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10638;p74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10639;p74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10640;p74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10641;p74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10642;p74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10643;p74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10644;p74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10645;p74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10646;p74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10647;p74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10648;p74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10649;p74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10650;p74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10651;p74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10652;p74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10653;p74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10654;p74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10655;p74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10656;p74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10657;p74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10658;p74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10659;p74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10660;p74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10661;p74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10662;p74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10663;p74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10664;p74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10665;p74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10666;p74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10667;p74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10668;p74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10669;p74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10670;p74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10671;p74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10672;p74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10673;p74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10674;p74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10675;p74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10676;p74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10677;p74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10678;p74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10679;p74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10680;p74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10681;p74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10682;p74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10683;p74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10684;p74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10685;p74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10686;p74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10687;p74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10688;p74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10689;p74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10690;p74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10691;p74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10692;p74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10693;p74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10694;p74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10695;p74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10696;p74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10697;p74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10698;p74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10699;p74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10700;p74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10701;p74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10702;p74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10703;p74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10704;p74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10705;p74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10706;p74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10707;p74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10708;p74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10709;p74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10710;p74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10711;p74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10712;p74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10713;p74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10714;p74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10715;p74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10716;p74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10717;p74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10718;p74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10719;p74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10720;p74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10721;p74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10722;p74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10723;p74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10724;p74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10725;p74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10726;p74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10727;p74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10728;p74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10729;p74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10730;p74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10731;p74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10732;p74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10733;p74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10734;p74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10735;p74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10736;p74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10737;p74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10738;p74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10739;p74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10740;p74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10741;p74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10742;p74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10743;p74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10744;p74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10745;p74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10746;p74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10747;p74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10748;p74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10749;p74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10750;p74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10751;p74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10752;p74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10753;p74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10754;p74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10755;p74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10756;p74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10757;p74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10758;p74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10759;p74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10760;p74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10761;p74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10762;p74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10763;p74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10764;p74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10765;p74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10766;p74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10767;p74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10768;p74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10769;p74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10770;p74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10771;p74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10772;p74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10773;p74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10774;p74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10775;p74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10776;p74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10777;p74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10778;p74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10779;p74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10780;p74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10781;p74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10782;p74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10783;p74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10784;p74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10785;p74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10786;p74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10787;p74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10788;p74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10789;p74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10790;p74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10791;p74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10792;p74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10793;p74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10794;p74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10795;p74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10796;p74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10797;p74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10798;p74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10799;p74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10800;p74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10801;p74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10802;p74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10803;p74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10804;p74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10805;p74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10806;p74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10807;p74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10808;p74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10809;p74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10810;p74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10811;p74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10812;p74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10813;p74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10814;p74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10815;p74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10816;p74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10817;p74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10818;p74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10819;p74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10820;p74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10821;p74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10822;p74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10823;p74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10824;p74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10825;p74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10826;p74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10827;p74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10828;p74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10829;p74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10830;p74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10831;p74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10832;p74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10833;p74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10834;p74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10835;p74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10836;p74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10837;p74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10838;p74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10839;p74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10840;p74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10841;p74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10842;p74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10843;p74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10844;p74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10845;p74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10846;p74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10847;p74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10848;p74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10849;p74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10850;p74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10851;p74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10852;p74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10853;p74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10854;p74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10855;p74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10856;p74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10857;p74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10858;p74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10859;p74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10860;p74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10861;p74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10862;p74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10863;p74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10864;p74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10865;p74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10866;p74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10867;p74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10868;p74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10869;p74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10870;p74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10871;p74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10872;p74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10873;p74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10874;p74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10875;p74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10876;p74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10877;p74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10878;p74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10879;p74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10880;p74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10881;p74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10882;p74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10883;p74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10884;p74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10885;p74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10886;p74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10887;p74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10888;p74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10889;p74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10890;p74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10891;p74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10892;p74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10893;p74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10894;p74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10895;p74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10896;p74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10897;p74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10898;p74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10899;p74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10900;p74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10901;p74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10902;p74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10903;p74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10904;p74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10905;p74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10906;p74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10907;p74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10908;p74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10909;p74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10910;p74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10911;p74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10912;p74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10913;p74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10914;p74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10915;p74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10916;p74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10917;p74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10918;p74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10919;p74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10920;p74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10921;p74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10922;p74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10923;p74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10924;p74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10925;p74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10926;p74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10927;p74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10928;p74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10929;p74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10930;p74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10931;p74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10932;p74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10933;p74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10934;p74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10935;p74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10936;p74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10937;p74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10938;p74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10939;p74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10940;p74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10941;p74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10942;p74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10943;p74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10944;p74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10945;p74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10946;p74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10947;p74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10948;p74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10949;p74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10950;p74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10951;p74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10952;p74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10953;p74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10954;p74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10955;p74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10956;p74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10957;p74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10958;p74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10959;p74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10960;p74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10961;p74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10962;p74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10963;p74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10964;p74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10965;p74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10966;p74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10967;p74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10968;p74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10969;p74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10970;p74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10971;p74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10972;p74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10973;p74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10974;p74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10975;p74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10976;p74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10977;p74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10978;p74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10979;p74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10980;p74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10981;p74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10982;p74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10983;p74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10984;p74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10985;p74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10986;p74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10987;p74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10988;p74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10989;p74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10990;p74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10991;p74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10992;p74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10993;p74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10994;p74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10995;p74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10996;p74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10997;p74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10998;p74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10999;p74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11000;p74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11001;p74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11002;p74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11003;p74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11004;p74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11005;p74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11006;p74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11007;p74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11008;p74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11009;p74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11010;p74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11011;p74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11012;p74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11013;p74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11014;p74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11015;p74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11016;p74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11017;p74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11018;p74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11019;p74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11020;p74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11021;p74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11022;p74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11023;p74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11024;p74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11025;p74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11026;p74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11027;p74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11028;p74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11029;p74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11030;p74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11031;p74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11032;p74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11033;p74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11034;p74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11035;p74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11036;p74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11037;p74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11038;p74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11039;p74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11040;p74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11041;p74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11042;p74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11043;p74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11044;p74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11045;p74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11046;p74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11047;p74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11048;p74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11049;p74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11050;p74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11051;p74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11052;p74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11053;p74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11054;p74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11055;p74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11056;p74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11057;p74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11058;p74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11059;p74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11060;p74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11061;p74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11062;p74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11063;p74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11064;p74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11065;p74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11066;p74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11067;p74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11068;p74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11069;p74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11070;p74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11071;p74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11072;p74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11073;p74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11074;p74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11075;p74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11076;p74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11077;p74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11078;p74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11079;p74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11080;p74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11081;p74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11082;p74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11083;p74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11084;p74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11085;p74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11086;p74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11087;p74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11088;p74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11089;p74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11090;p74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11091;p74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11092;p74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11093;p74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11094;p74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11095;p74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11096;p74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11097;p74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11098;p74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11099;p74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11100;p74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11101;p74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11102;p74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11103;p74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11104;p74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11105;p74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11106;p74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11107;p74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11108;p74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11109;p74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11110;p74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11111;p74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11112;p74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11113;p74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11114;p74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11115;p74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11116;p74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11117;p74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11118;p74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11119;p74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11120;p74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11121;p74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11122;p74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11123;p74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11124;p74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11125;p74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11126;p74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11127;p74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11128;p74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11129;p74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11130;p74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11131;p74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11132;p74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11133;p74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11134;p74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11135;p74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11136;p74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11137;p74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11138;p74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11139;p74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11140;p74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11141;p74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11142;p74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11143;p74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11144;p74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11145;p74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11146;p74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11147;p74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11148;p74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11149;p74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11150;p74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11151;p74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11152;p74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11153;p74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11154;p74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11155;p74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11156;p74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11157;p74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11158;p74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11159;p74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11160;p74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11161;p74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11162;p74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11163;p74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11164;p74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11165;p74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11166;p74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11167;p74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11168;p74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11169;p74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11170;p74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11171;p74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11172;p74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11173;p74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11174;p74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11175;p74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11176;p74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11177;p74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11178;p74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11179;p74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11180;p74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11181;p74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11182;p74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11183;p74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11184;p74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11185;p74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11186;p74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11187;p74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11188;p74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11189;p74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11190;p74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11191;p74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11192;p74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11193;p74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11194;p74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11195;p74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11196;p74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11197;p74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11198;p74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11199;p74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11200;p74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11201;p74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11202;p74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11203;p74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11204;p74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11205;p74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11206;p74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11207;p74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11208;p74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11209;p74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11210;p74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11211;p74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11212;p74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11213;p74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11214;p74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11215;p74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11216;p74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11217;p74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11218;p74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11219;p74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11220;p74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11221;p74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11222;p74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11223;p74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11224;p74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11225;p74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11226;p74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11227;p74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11228;p74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11229;p74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11230;p74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11231;p74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11232;p74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11233;p74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11234;p74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11235;p74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11236;p74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11237;p74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11238;p74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11239;p74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11240;p74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11241;p74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11242;p74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11243;p74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11244;p74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11245;p74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11246;p74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11247;p74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11248;p74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11249;p74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11250;p74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11251;p74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11252;p74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11253;p74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11254;p74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11255;p74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11256;p74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11257;p74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11258;p74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11259;p74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11260;p74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11261;p74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11262;p74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11263;p74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11264;p74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11265;p74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11266;p74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11267;p74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11268;p74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11269;p74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11270;p74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11271;p74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11272;p74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11273;p74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11274;p74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11275;p74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11276;p74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11277;p74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11278;p74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11279;p74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11280;p74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11281;p74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11282;p74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11283;p74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11284;p74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11285;p74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11286;p74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11287;p74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11288;p74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11289;p74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11290;p74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11291;p74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11292;p74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11293;p74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11294;p74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11295;p74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11296;p74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11297;p74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11298;p74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11299;p74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11300;p74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11301;p74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11302;p74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11303;p74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11304;p74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11305;p74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11306;p74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11307;p74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11308;p74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11309;p74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11310;p74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11311;p74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11312;p74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11313;p74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11314;p74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11315;p74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11316;p74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11317;p74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11318;p74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11319;p74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11320;p74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11321;p74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11322;p74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11323;p74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11324;p74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11325;p74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11326;p74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11327;p74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11328;p74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11329;p74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11330;p74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11331;p74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11332;p74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11333;p74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11334;p74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11335;p74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11336;p74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11337;p74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11338;p74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11339;p74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11340;p74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11341;p74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11342;p74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11343;p74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11344;p74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11345;p74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11346;p74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11347;p74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11348;p74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11349;p74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11350;p74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11351;p74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11352;p74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11353;p74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11354;p74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11355;p74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11356;p74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11357;p74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11358;p74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11359;p74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11360;p74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11361;p74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11362;p74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11363;p74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11364;p74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11365;p74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11366;p74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11367;p74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11368;p74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11369;p74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11370;p74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11371;p74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11372;p74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11373;p74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11374;p74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11375;p74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11376;p74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11377;p74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11378;p74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11379;p74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11380;p74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11381;p74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11382;p74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11383;p74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11384;p74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11385;p74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11386;p74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11387;p74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11388;p74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11389;p74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11390;p74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11391;p74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11392;p74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11393;p74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11394;p74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11395;p74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11396;p74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11397;p74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11398;p74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11399;p74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11400;p74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11401;p74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11402;p74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11403;p74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11404;p74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11405;p74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11406;p74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11407;p74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11408;p74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11409;p74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11410;p74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11411;p74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11412;p74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11413;p74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11414;p74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11415;p74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11416;p74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11417;p74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11418;p74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11419;p74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11420;p74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11421;p74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11422;p74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11423;p74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11424;p74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11425;p74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11426;p74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11427;p74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11428;p74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11429;p74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11430;p74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11431;p74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11432;p74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11433;p74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11434;p74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11435;p74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11436;p74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11437;p74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11438;p74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11439;p74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11440;p74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11441;p74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11442;p74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11443;p74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11444;p74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11445;p74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11446;p74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11447;p74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11448;p74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11449;p74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11450;p74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11451;p74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11452;p74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11453;p74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11454;p74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11455;p74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11456;p74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11457;p74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11458;p74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11459;p74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11460;p74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11461;p74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11462;p74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11463;p74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11464;p74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11465;p74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11466;p74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11467;p74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11468;p74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11469;p74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11470;p74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11471;p74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11472;p74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11473;p74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11474;p74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11475;p74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11476;p74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11477;p74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11478;p74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11479;p74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11480;p74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11481;p74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11482;p74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11483;p74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11484;p74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11485;p74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11486;p74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11487;p74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11488;p74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11489;p74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11490;p74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11491;p74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11492;p74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11493;p74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11494;p74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11495;p74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11496;p74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11497;p74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11498;p74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11499;p74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11500;p74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11501;p74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11502;p74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11503;p74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11504;p74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11505;p74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11506;p74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11507;p74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11508;p74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11509;p74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11510;p74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11511;p74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11512;p74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11513;p74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11514;p74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11515;p74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11516;p74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11517;p74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11518;p74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11519;p74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11520;p74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11521;p74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11522;p74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11523;p74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11524;p74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11525;p74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11526;p74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11527;p74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11528;p74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11529;p74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11530;p74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11531;p74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11532;p74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11533;p74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11534;p74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11535;p74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11536;p74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11537;p74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11538;p74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11539;p74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11540;p74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11541;p74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11542;p74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11543;p74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11544;p74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11545;p74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11546;p74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11547;p74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11548;p74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11549;p74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11550;p74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11551;p74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11552;p74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11553;p74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11554;p74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11555;p74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11556;p74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11557;p74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11558;p74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11559;p74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11560;p74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11561;p74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11562;p74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11563;p74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11564;p74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11565;p74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11566;p74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11567;p74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11568;p74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11569;p74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11570;p74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11571;p74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11572;p74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11573;p74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11574;p74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11575;p74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11576;p74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11577;p74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11578;p74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11579;p74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11580;p74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11581;p74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11582;p74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11583;p74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11584;p74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11585;p74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11586;p74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11587;p74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11588;p74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11589;p74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11590;p74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11591;p74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11592;p74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11593;p74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11594;p74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11595;p74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11596;p74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11597;p74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11598;p74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11599;p74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11600;p74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11601;p74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11602;p74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11603;p74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11604;p74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11605;p74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11606;p74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11607;p74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11608;p74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0" name="Google Shape;14384;p81"/>
          <p:cNvGrpSpPr/>
          <p:nvPr/>
        </p:nvGrpSpPr>
        <p:grpSpPr>
          <a:xfrm>
            <a:off x="632193" y="2868832"/>
            <a:ext cx="606880" cy="512118"/>
            <a:chOff x="-65131525" y="1914325"/>
            <a:chExt cx="316650" cy="316625"/>
          </a:xfrm>
          <a:solidFill>
            <a:schemeClr val="tx1"/>
          </a:solidFill>
        </p:grpSpPr>
        <p:sp>
          <p:nvSpPr>
            <p:cNvPr id="3981" name="Google Shape;14385;p81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14386;p81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85" name="Picture 6" descr="Revenue Icons - Free SVG &amp; PNG Revenue Images - Noun Proje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787" y="3124891"/>
            <a:ext cx="1063372" cy="1063372"/>
          </a:xfrm>
          <a:prstGeom prst="rect">
            <a:avLst/>
          </a:prstGeom>
          <a:solidFill>
            <a:schemeClr val="tx1"/>
          </a:solidFill>
          <a:effectLst>
            <a:softEdge rad="31750"/>
          </a:effectLst>
        </p:spPr>
      </p:pic>
      <p:sp>
        <p:nvSpPr>
          <p:cNvPr id="3990" name="Oval 3989"/>
          <p:cNvSpPr/>
          <p:nvPr/>
        </p:nvSpPr>
        <p:spPr>
          <a:xfrm>
            <a:off x="5094413" y="3134785"/>
            <a:ext cx="49573" cy="5396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93" name="Arc 3992"/>
          <p:cNvSpPr/>
          <p:nvPr/>
        </p:nvSpPr>
        <p:spPr>
          <a:xfrm rot="16200000">
            <a:off x="5071510" y="3107669"/>
            <a:ext cx="373605" cy="382059"/>
          </a:xfrm>
          <a:prstGeom prst="arc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97" name="Arc 3996"/>
          <p:cNvSpPr/>
          <p:nvPr/>
        </p:nvSpPr>
        <p:spPr>
          <a:xfrm>
            <a:off x="6004975" y="3260926"/>
            <a:ext cx="305210" cy="312116"/>
          </a:xfrm>
          <a:prstGeom prst="arc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98" name="Arc 3997"/>
          <p:cNvSpPr/>
          <p:nvPr/>
        </p:nvSpPr>
        <p:spPr>
          <a:xfrm rot="21123850">
            <a:off x="5902309" y="3093553"/>
            <a:ext cx="270644" cy="362490"/>
          </a:xfrm>
          <a:prstGeom prst="arc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99" name="Arc 3998"/>
          <p:cNvSpPr/>
          <p:nvPr/>
        </p:nvSpPr>
        <p:spPr>
          <a:xfrm rot="5400000">
            <a:off x="5806862" y="3868968"/>
            <a:ext cx="361551" cy="344277"/>
          </a:xfrm>
          <a:prstGeom prst="arc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00" name="Arc 3999"/>
          <p:cNvSpPr/>
          <p:nvPr/>
        </p:nvSpPr>
        <p:spPr>
          <a:xfrm rot="10179947">
            <a:off x="5057730" y="3896715"/>
            <a:ext cx="305210" cy="312116"/>
          </a:xfrm>
          <a:prstGeom prst="arc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003" name="Google Shape;5574;p72"/>
          <p:cNvPicPr preferRelativeResize="0"/>
          <p:nvPr/>
        </p:nvPicPr>
        <p:blipFill rotWithShape="1">
          <a:blip r:embed="rId3">
            <a:alphaModFix/>
          </a:blip>
          <a:srcRect t="16540" b="16547"/>
          <a:stretch/>
        </p:blipFill>
        <p:spPr>
          <a:xfrm>
            <a:off x="7578370" y="873350"/>
            <a:ext cx="1606719" cy="10750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004" name="Rectangle 4003"/>
          <p:cNvSpPr/>
          <p:nvPr/>
        </p:nvSpPr>
        <p:spPr>
          <a:xfrm>
            <a:off x="9619560" y="3402591"/>
            <a:ext cx="217239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1 2 3 4 5 6 7 8 9 10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005" name="TextBox 4004"/>
          <p:cNvSpPr txBox="1"/>
          <p:nvPr/>
        </p:nvSpPr>
        <p:spPr>
          <a:xfrm>
            <a:off x="1767799" y="3907209"/>
            <a:ext cx="159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300" b="1" dirty="0" smtClean="0"/>
              <a:t>Genres</a:t>
            </a:r>
            <a:endParaRPr lang="en-CA" sz="2300" b="1" dirty="0"/>
          </a:p>
        </p:txBody>
      </p:sp>
      <p:pic>
        <p:nvPicPr>
          <p:cNvPr id="4006" name="Picture 12" descr="Premium Vector | Flat movie genres vector icons. sport and mystery, drama  and fantasy, biography and war, horror and thriller illustra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435" y="4399079"/>
            <a:ext cx="1789401" cy="17894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08" name="Straight Connector 4007"/>
          <p:cNvCxnSpPr/>
          <p:nvPr/>
        </p:nvCxnSpPr>
        <p:spPr>
          <a:xfrm>
            <a:off x="172264" y="6540698"/>
            <a:ext cx="485994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9" name="TextBox 4008"/>
          <p:cNvSpPr txBox="1"/>
          <p:nvPr/>
        </p:nvSpPr>
        <p:spPr>
          <a:xfrm>
            <a:off x="76200" y="655022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 smtClean="0"/>
              <a:t>2</a:t>
            </a:r>
            <a:endParaRPr lang="en-CA" sz="1400" b="1" dirty="0"/>
          </a:p>
        </p:txBody>
      </p:sp>
    </p:spTree>
    <p:extLst>
      <p:ext uri="{BB962C8B-B14F-4D97-AF65-F5344CB8AC3E}">
        <p14:creationId xmlns:p14="http://schemas.microsoft.com/office/powerpoint/2010/main" val="404124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6200" y="655022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 smtClean="0"/>
              <a:t>2</a:t>
            </a:r>
            <a:endParaRPr lang="en-CA" sz="14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72264" y="6540698"/>
            <a:ext cx="485994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2,073,108 Film Images, Stock Photos &amp; Vectors | Shutterstock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9" t="7475" r="1654" b="13273"/>
          <a:stretch/>
        </p:blipFill>
        <p:spPr bwMode="auto">
          <a:xfrm>
            <a:off x="76201" y="2481251"/>
            <a:ext cx="12115800" cy="242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852" y="3046794"/>
            <a:ext cx="2695575" cy="1293028"/>
          </a:xfrm>
        </p:spPr>
        <p:txBody>
          <a:bodyPr/>
          <a:lstStyle/>
          <a:p>
            <a:pPr algn="l"/>
            <a:r>
              <a:rPr lang="en-CA" sz="3400" b="1" dirty="0" smtClean="0">
                <a:solidFill>
                  <a:schemeClr val="bg1"/>
                </a:solidFill>
              </a:rPr>
              <a:t>Checkout</a:t>
            </a:r>
            <a:r>
              <a:rPr lang="en-CA" b="1" dirty="0" smtClean="0">
                <a:solidFill>
                  <a:schemeClr val="bg1"/>
                </a:solidFill>
              </a:rPr>
              <a:t>    </a:t>
            </a:r>
            <a:endParaRPr lang="en-CA" b="1" dirty="0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9224964" y="3046794"/>
            <a:ext cx="2967037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CA" sz="3400" b="1" dirty="0" smtClean="0">
                <a:solidFill>
                  <a:schemeClr val="bg1"/>
                </a:solidFill>
              </a:rPr>
              <a:t>dashboard!</a:t>
            </a:r>
            <a:endParaRPr lang="en-CA" sz="3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257926" y="3046794"/>
            <a:ext cx="283845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CA" sz="3400" b="1" dirty="0">
                <a:solidFill>
                  <a:schemeClr val="bg1"/>
                </a:solidFill>
              </a:rPr>
              <a:t>interactive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005264" y="3046794"/>
            <a:ext cx="283845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CA" sz="3400" b="1" dirty="0" smtClean="0">
                <a:solidFill>
                  <a:schemeClr val="bg1"/>
                </a:solidFill>
              </a:rPr>
              <a:t>OUR</a:t>
            </a:r>
            <a:endParaRPr lang="en-CA" sz="3400" b="1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76200" y="2487194"/>
            <a:ext cx="0" cy="241817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91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2821773"/>
            <a:ext cx="8610600" cy="1293028"/>
          </a:xfrm>
        </p:spPr>
        <p:txBody>
          <a:bodyPr/>
          <a:lstStyle/>
          <a:p>
            <a:pPr algn="ctr"/>
            <a:r>
              <a:rPr lang="en-CA" b="1" dirty="0" smtClean="0"/>
              <a:t>We hope you enjoyed </a:t>
            </a:r>
            <a:r>
              <a:rPr lang="en-CA" b="1" dirty="0" smtClean="0">
                <a:sym typeface="Wingdings" panose="05000000000000000000" pitchFamily="2" charset="2"/>
              </a:rPr>
              <a:t></a:t>
            </a:r>
            <a:endParaRPr lang="en-CA" b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790700" y="1907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sz="4400" b="1" dirty="0" smtClean="0"/>
              <a:t>Thank you for listening!</a:t>
            </a:r>
            <a:endParaRPr lang="en-CA" sz="4400" b="1" dirty="0"/>
          </a:p>
        </p:txBody>
      </p:sp>
      <p:pic>
        <p:nvPicPr>
          <p:cNvPr id="4108" name="Picture 12" descr="Popcorn icon in Color Sty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7263" y="4019550"/>
            <a:ext cx="2297899" cy="229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/>
          <p:cNvCxnSpPr/>
          <p:nvPr/>
        </p:nvCxnSpPr>
        <p:spPr>
          <a:xfrm>
            <a:off x="172264" y="6540698"/>
            <a:ext cx="485994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200" y="655022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/>
              <a:t>3</a:t>
            </a:r>
            <a:endParaRPr lang="en-CA" sz="1400" b="1" dirty="0"/>
          </a:p>
        </p:txBody>
      </p:sp>
    </p:spTree>
    <p:extLst>
      <p:ext uri="{BB962C8B-B14F-4D97-AF65-F5344CB8AC3E}">
        <p14:creationId xmlns:p14="http://schemas.microsoft.com/office/powerpoint/2010/main" val="73159823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10EE66-8707-456F-8F2E-091D581CB030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Vapor Trail design</Template>
  <TotalTime>0</TotalTime>
  <Words>63</Words>
  <Application>Microsoft Office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Wingdings</vt:lpstr>
      <vt:lpstr>Vapor Trail</vt:lpstr>
      <vt:lpstr>TMDB and Chill</vt:lpstr>
      <vt:lpstr>Focus</vt:lpstr>
      <vt:lpstr>Checkout    </vt:lpstr>
      <vt:lpstr>We hope you enjoyed 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2023-04-20T20:34:21Z</dcterms:created>
  <dcterms:modified xsi:type="dcterms:W3CDTF">2023-04-20T22:03:17Z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